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8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软考中级网络工程师备考指南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zps1011（欢乐一天）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网络安全技术及其应用案例分析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防火墙原理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581150"/>
            <a:ext cx="1881187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防火墙作为网络安全的第一道防线，通过监控进出网络的通信并根据预设规则过滤数据包，有效阻止未授权访问，保护内部网络免受外部威胁。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691313" y="13335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加密技术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91313" y="1581150"/>
            <a:ext cx="1881187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加密技术是保障数据安全的关键，通过对数据进行编码，即使被截获也无法轻易解读，确保信息在传输过程中的保密性和完整性。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429125" y="28194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入侵检测系统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429125" y="306705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入侵检测系统（IDS）实时监控网络活动，识别异常行为和潜在攻击，及时报警并采取措施，是维护网络安全的重要工具。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章节三：实践技能提升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网络设备配置实验，如交换机和路由器的基本设置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114300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733550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2062163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交换机基本配置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2309813"/>
            <a:ext cx="188118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掌握VLAN划分，理解端口模式，实现不同VLAN间通信。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1733550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2062163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路由器初始化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2309813"/>
            <a:ext cx="188118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设置管理接口，配置静态路由，理解动态路由协议。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919412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3248025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安全策略实施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3495675"/>
            <a:ext cx="188118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启用访问控制列表，限制非法访问，保障网络安全性。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691313" y="2919412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691313" y="3248025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故障排查技巧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91313" y="3495675"/>
            <a:ext cx="188118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学会日志分析，掌握ping与traceroute，快速定位问题。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使用模拟器进行网络设计与故障排查练习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42875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222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选择合适模拟器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2222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挑选功能全面、易于操作的网络模拟器，如GNS3或Packet Tracer，确保模拟环境贴近真实网络架构。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5" b="20395"/>
          <a:stretch/>
        </p:blipFill>
        <p:spPr>
          <a:xfrm>
            <a:off x="3365500" y="142875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048000"/>
            <a:ext cx="222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构建网络拓扑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295650"/>
            <a:ext cx="2222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设计并搭建复杂的网络拓扑结构，涵盖不同类型的网络设备，如交换机、路由器和防火墙，以增强实践能力。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9500" y="142875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048000"/>
            <a:ext cx="222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故障排查演练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295650"/>
            <a:ext cx="2222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模拟常见网络故障，如链路中断、配置错误等，通过排查解决，提升快速定位问题和修复的能力。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007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00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57625" cy="6000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Windows和Linux服务器配置实战技巧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114300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56210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57850" y="1769269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环境搭建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57850" y="2059781"/>
            <a:ext cx="25050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掌握虚拟化工具如VMware或VirtualBox，创建Windows和Linux服务器实例，模拟真实网络环境。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297180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57850" y="3283744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服务配置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657850" y="3574256"/>
            <a:ext cx="25050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深入理解DHCP、DNS、Web服务器等服务配置，确保网络连通性和资源访问。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438150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57850" y="4693444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安全加固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657850" y="4983956"/>
            <a:ext cx="25050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实施防火墙规则，更新系统补丁，使用SSH加密连接，增强服务器安全性。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章节四：强化训练与模拟测试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历年真题解析及答题策略分享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历年真题价值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历年真题是检验学习成果的金标准，通过解析真题，可以洞察出题思路，掌握考试重点。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答题策略制定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学会时间管理，先易后难，确保基础题得分，难题尝试解答，不留空白，提高整体分数。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4003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错题集建立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647950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记录并分析错题，理解错误原因，针对性复习，避免同类错误再次发生，提升解题能力。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833688" y="24003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模拟考试环境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833688" y="2647950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模拟真实考试场景，定时定量完成题目，适应考试节奏，减少正式考试时的紧张感。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模拟考试环境下的时间管理和应试技巧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时间分配策略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掌握每题平均用时，预留检查时间，确保全程高效利用每一分钟。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应试心理调适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保持冷静，遇到难题先标记后回看，避免过度焦虑影响整体表现。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模拟实战演练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定期进行全真模拟，适应考试节奏，提高临场应对能力。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针对薄弱环节进行专项突破练习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识别弱点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通过模拟测试，精准定位知识盲区和技能短板，为后续针对性训练奠定基础。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定制计划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依据弱点，设计个性化学习路径，确保每个薄弱环节都能得到充分关注和练习。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深度练习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集中精力，对难点进行深度剖析和反复演练，直至掌握为止，提高解题效率和准确性。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反馈调整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定期评估进步，根据反馈调整学习策略，确保持续改进，直至所有薄弱环节得到显著提升。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章节五：考前冲刺与心态调整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章节一：了解考试与制定计划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章节二：基础知识与理论学习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章节三：实践技能提升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章节四：强化训练与模拟测试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章节五：考前冲刺与心态调整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007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00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57625" cy="6000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重点知识点回顾和易错点强化记忆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114300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56210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57850" y="1769269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回顾核心概念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57850" y="2059781"/>
            <a:ext cx="25050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系统梳理网络工程师考试中的关键概念，如OSI七层模型、TCP/IP协议栈，确保每个细节都铭记于心。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297180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57850" y="3178969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强化易错点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657850" y="3469481"/>
            <a:ext cx="25050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针对以往练习中的错误集中复习，特别是网络设备配置、故障排查等实践操作中的常见误区，避免重蹈覆辙。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438150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57850" y="4588669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记忆技巧应用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657850" y="4879181"/>
            <a:ext cx="25050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运用联想、图表、口诀等记忆方法，加深对复杂知识点的理解和记忆，提高复习效率。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4104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74104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57625" cy="7410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模拟真实考试流程进行最后冲刺复习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114300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56210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57850" y="1874044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全真模拟考试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57850" y="2164556"/>
            <a:ext cx="25050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安排完整的模拟考试，严格遵守考试时间，营造紧张氛围，检验复习成果。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297180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57850" y="3283744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错题集回顾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657850" y="3574256"/>
            <a:ext cx="25050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集中复习之前做错的题目，理解错误原因，巩固知识点，避免重蹈覆辙。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438150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57850" y="4693444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时间管理演练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657850" y="4983956"/>
            <a:ext cx="25050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练习快速阅读和答题技巧，确保在有限时间内完成所有题目，提高效率。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5791200"/>
            <a:ext cx="4105275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657850" y="5998369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心理调适策略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657850" y="6288881"/>
            <a:ext cx="25050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学会放松，保持冷静，通过深呼吸、短暂休息等方式缓解考试压力，保持最佳状态。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保持良好心态，确保考试时发挥最佳状态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心态决定成败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积极的心态是成功的一半，保持自信，相信自己的努力和准备，能够有效减轻考试压力，提高临场表现。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正视紧张情绪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认识到紧张是正常反应，学会深呼吸、冥想等放松技巧，将紧张转化为动力，有助于集中注意力，提升答题效率。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合理安排作息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295650"/>
            <a:ext cx="1524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考前保证充足睡眠，避免熬夜复习，良好的身体状态是保持清醒头脑和稳定心态的基础。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模拟考试情境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提前适应考试环境，进行全真模拟，熟悉考试流程，减少未知带来的焦虑，增强应对突发状况的能力。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章节一：了解考试与制定计划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677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6770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3" r="21113"/>
          <a:stretch/>
        </p:blipFill>
        <p:spPr>
          <a:xfrm>
            <a:off x="5286375" y="0"/>
            <a:ext cx="3857625" cy="6677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软考网络工程师简介及考试特点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1162050"/>
            <a:ext cx="2052637" cy="2757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软考概述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233613"/>
            <a:ext cx="1347788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软考，即软件水平考试，是国家权威认证，旨在评估IT专业人员的技术水平。网络工程师级别，聚焦网络技术与管理能力。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2688" y="1162050"/>
            <a:ext cx="2052637" cy="27574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考试特性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233613"/>
            <a:ext cx="1347788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涵盖理论与实践，强调网络架构、安全与系统集成。考试形式多样，包括选择题与案例分析，考验综合运用知识的能力。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3919538"/>
            <a:ext cx="2052637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475" y="4700588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行业认可度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752475" y="4991100"/>
            <a:ext cx="1347788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证书广泛认可，提升职业竞争力，开启网络技术领域的高级职位大门，是IT职业生涯的重要里程碑。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熟悉考试大纲和题型分布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974181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大纲概览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264694"/>
            <a:ext cx="2076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掌握大纲是成功的第一步，明确考试范围，聚焦核心考点。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974181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题型解析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264694"/>
            <a:ext cx="2076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理解题型分布，针对性训练，提高解题效率与准确性。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974181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策略制定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264694"/>
            <a:ext cx="2076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依据大纲与题型，制定个性化复习计划，确保全面覆盖。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根据个人情况制定合理的学习计划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评估自身水平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2956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明确掌握程度，识别强项与短板，为个性化学习路径奠定基础。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设定具体目标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32956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细化学习目标至可达成的小步骤，如每日阅读章节或完成习题数量。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规划时间分配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32956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平衡工作、生活与学习，预留充足复习时间，确保高效利用每分每秒。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适时调整策略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32956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定期评估进度与效果，灵活调整学习计划，应对突发状况或新信息。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章节二：基础知识与理论学习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计算机硬件基础、操作系统原理等核心知识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硬件基础概览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1524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掌握CPU、内存、存储设备等基本组件功能与工作原理，理解硬件选型对网络性能的影响。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操作系统核心概念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295650"/>
            <a:ext cx="1524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深入学习操作系统管理资源、进程调度、内存管理机制，熟悉主流操作系统特性。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网络架构解析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295650"/>
            <a:ext cx="1524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剖析OSI七层模型与TCP/IP协议栈，理解各层功能与数据传输流程，增强网络设计能力。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安全技术应用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295650"/>
            <a:ext cx="1524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学习防火墙、加密算法、身份验证等安全措施，通过案例分析提高网络安全防护意识。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网络体系结构，包括OSI参考模型和TCP/IP协议栈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974181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OSI七层模型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264694"/>
            <a:ext cx="2076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理解物理层至应用层功能，掌握数据封装与解封装过程。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974181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TCP/IP四层架构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264694"/>
            <a:ext cx="2076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详解网络接口、网际、传输与应用层，理解互联网通信机制。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974181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协议栈对比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264694"/>
            <a:ext cx="2076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对比OSI与TCP/IP模型差异，明确实际网络环境中应用层面。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604</Words>
  <Application>Microsoft Office PowerPoint</Application>
  <PresentationFormat>全屏显示(16:9)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2025-05-18T04:13:03Z</dcterms:created>
  <dcterms:modified xsi:type="dcterms:W3CDTF">2025-05-18T05:01:55Z</dcterms:modified>
</cp:coreProperties>
</file>